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849D-418B-4EA9-876F-FA047A3F632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A3F2-6948-414A-B6AE-9298B8BCBB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Wood – American Gothic</a:t>
            </a:r>
            <a:endParaRPr lang="en-US" dirty="0"/>
          </a:p>
        </p:txBody>
      </p:sp>
      <p:pic>
        <p:nvPicPr>
          <p:cNvPr id="4" name="Content Placeholder 3" descr="American Got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219200"/>
            <a:ext cx="4562075" cy="54830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American Gothic Parody </a:t>
            </a:r>
            <a:r>
              <a:rPr lang="en-US" dirty="0" smtClean="0"/>
              <a:t>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3553"/>
            <a:ext cx="3249440" cy="410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55" y="1963553"/>
            <a:ext cx="3200889" cy="41146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Parody: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imitation of the style of a particular writer, artist, or genre with deliberate exaggeration for comic effect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091"/>
            <a:ext cx="5585723" cy="6887719"/>
          </a:xfrm>
        </p:spPr>
      </p:pic>
    </p:spTree>
    <p:extLst>
      <p:ext uri="{BB962C8B-B14F-4D97-AF65-F5344CB8AC3E}">
        <p14:creationId xmlns:p14="http://schemas.microsoft.com/office/powerpoint/2010/main" val="28624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t wood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3568" y="1114170"/>
            <a:ext cx="9107752" cy="51231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t woo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10634" y="1149616"/>
            <a:ext cx="9889065" cy="55625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 well-known couple from Pop-Culture.  Find quality pictures to use as references.  </a:t>
            </a:r>
          </a:p>
          <a:p>
            <a:r>
              <a:rPr lang="en-US" dirty="0" smtClean="0"/>
              <a:t>Consider what building/structure can imitate the American Gothic style house in the background of the original, but still fit your idea.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Sketch your design on canvas taped to a board.  (Use a grid if you’re having trouble with proportion.)</a:t>
            </a:r>
          </a:p>
          <a:p>
            <a:r>
              <a:rPr lang="en-US" dirty="0" smtClean="0"/>
              <a:t>Paint your parody imitating Grant Wood’s style.</a:t>
            </a:r>
          </a:p>
          <a:p>
            <a:r>
              <a:rPr lang="en-US" dirty="0" smtClean="0"/>
              <a:t>Be mindful of clean lines, skin tones, small details, etc.  </a:t>
            </a:r>
          </a:p>
          <a:p>
            <a:r>
              <a:rPr lang="en-US" dirty="0" smtClean="0"/>
              <a:t>You’re not finished until your painting resembles Grant Wood’s, your Pop-culture couple is recognizable, along with a matching structure in the background.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Grant Wood – American Gothic</vt:lpstr>
      <vt:lpstr>American Gothic Parody Painting</vt:lpstr>
      <vt:lpstr>Parody:</vt:lpstr>
      <vt:lpstr>PowerPoint Presentation</vt:lpstr>
      <vt:lpstr>PowerPoint Presentation</vt:lpstr>
      <vt:lpstr>PowerPoint Presentation</vt:lpstr>
      <vt:lpstr>Process:</vt:lpstr>
      <vt:lpstr>Process Continued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Wood Parody Painting</dc:title>
  <dc:creator>The Kubus</dc:creator>
  <cp:lastModifiedBy>Meagan Kubu</cp:lastModifiedBy>
  <cp:revision>3</cp:revision>
  <dcterms:created xsi:type="dcterms:W3CDTF">2017-02-20T01:26:27Z</dcterms:created>
  <dcterms:modified xsi:type="dcterms:W3CDTF">2018-02-01T15:04:47Z</dcterms:modified>
</cp:coreProperties>
</file>