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D116-45BF-4564-BA6A-288D0C01800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3FCA-FE26-4F67-8CF3-6C7672A31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D116-45BF-4564-BA6A-288D0C01800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3FCA-FE26-4F67-8CF3-6C7672A31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D116-45BF-4564-BA6A-288D0C01800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3FCA-FE26-4F67-8CF3-6C7672A31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D116-45BF-4564-BA6A-288D0C01800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3FCA-FE26-4F67-8CF3-6C7672A31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D116-45BF-4564-BA6A-288D0C01800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3FCA-FE26-4F67-8CF3-6C7672A31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D116-45BF-4564-BA6A-288D0C01800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3FCA-FE26-4F67-8CF3-6C7672A31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D116-45BF-4564-BA6A-288D0C01800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3FCA-FE26-4F67-8CF3-6C7672A31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D116-45BF-4564-BA6A-288D0C01800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3FCA-FE26-4F67-8CF3-6C7672A31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D116-45BF-4564-BA6A-288D0C01800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3FCA-FE26-4F67-8CF3-6C7672A31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D116-45BF-4564-BA6A-288D0C01800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3FCA-FE26-4F67-8CF3-6C7672A31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D116-45BF-4564-BA6A-288D0C01800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3FCA-FE26-4F67-8CF3-6C7672A31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D116-45BF-4564-BA6A-288D0C01800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03FCA-FE26-4F67-8CF3-6C7672A310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Extended Photo</a:t>
            </a:r>
            <a:br>
              <a:rPr lang="en-US" sz="8000" dirty="0" smtClean="0">
                <a:solidFill>
                  <a:schemeClr val="bg1"/>
                </a:solidFill>
              </a:rPr>
            </a:br>
            <a:r>
              <a:rPr lang="en-US" sz="8000" dirty="0" smtClean="0">
                <a:solidFill>
                  <a:schemeClr val="bg1"/>
                </a:solidFill>
              </a:rPr>
              <a:t>Art 1 Final Project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he Kubus\AppData\Local\Microsoft\Windows\Temporary Internet Files\Content.IE5\78KNP4OT\20170124_153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-905935"/>
            <a:ext cx="4953000" cy="8805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CRITERIA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Find a magazine photo that speaks to you.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Rip it, cut it, collage it and EXTEND IT.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You may use one or multiple media we have used during the semester to extend it.  </a:t>
            </a:r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Your design must be complex and challenging enough to qualify as a final project.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</a:t>
            </a:r>
            <a:r>
              <a:rPr lang="en-US" sz="6700" b="1" u="sng" dirty="0" smtClean="0">
                <a:solidFill>
                  <a:schemeClr val="bg1"/>
                </a:solidFill>
              </a:rPr>
              <a:t>NOT</a:t>
            </a:r>
            <a:r>
              <a:rPr lang="en-US" dirty="0" smtClean="0">
                <a:solidFill>
                  <a:schemeClr val="bg1"/>
                </a:solidFill>
              </a:rPr>
              <a:t> ENOUGH FOR A PASSING GRADE!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The Kubus\AppData\Local\Microsoft\Windows\Temporary Internet Files\Content.IE5\5Z4SXK2U\20170124_153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315201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he Kubus\AppData\Local\Microsoft\Windows\Temporary Internet Files\Content.IE5\78KNP4OT\20170126_104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85725"/>
            <a:ext cx="11049000" cy="6215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he Kubus\AppData\Local\Microsoft\Windows\Temporary Internet Files\Content.IE5\5Z4SXK2U\20170126_104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-1312333"/>
            <a:ext cx="5181599" cy="9211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he Kubus\AppData\Local\Microsoft\Windows\Temporary Internet Files\Content.IE5\1I42QDG5\20170126_104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-1176868"/>
            <a:ext cx="4724400" cy="839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he Kubus\AppData\Local\Microsoft\Windows\Temporary Internet Files\Content.IE5\5Z4SXK2U\20170126_104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385762"/>
            <a:ext cx="11734800" cy="6600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he Kubus\AppData\Local\Microsoft\Windows\Temporary Internet Files\Content.IE5\78KNP4OT\20170126_104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-1447801"/>
            <a:ext cx="5181600" cy="9211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he Kubus\AppData\Local\Microsoft\Windows\Temporary Internet Files\Content.IE5\1I42QDG5\20170126_104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-1989666"/>
            <a:ext cx="5410199" cy="9618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he Kubus\AppData\Local\Microsoft\Windows\Temporary Internet Files\Content.IE5\1I42QDG5\20170124_153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-905934"/>
            <a:ext cx="4800600" cy="853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he Kubus\AppData\Local\Microsoft\Windows\Temporary Internet Files\Content.IE5\FBTD46VF\20170124_153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-770467"/>
            <a:ext cx="4876799" cy="8669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65</Words>
  <Application>Microsoft Office PowerPoint</Application>
  <PresentationFormat>On-screen Show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Extended Photo Art 1 Final Project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CRITERIA</vt:lpstr>
      <vt:lpstr>THIS IS NOT ENOUGH FOR A PASSING GRADE!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Photo Art 1 Final Project</dc:title>
  <dc:creator>The Kubus</dc:creator>
  <cp:lastModifiedBy>The Kubus</cp:lastModifiedBy>
  <cp:revision>2</cp:revision>
  <dcterms:created xsi:type="dcterms:W3CDTF">2018-01-10T01:30:02Z</dcterms:created>
  <dcterms:modified xsi:type="dcterms:W3CDTF">2018-01-10T01:45:44Z</dcterms:modified>
</cp:coreProperties>
</file>