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210-C6E3-415B-BA5C-07263994389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C226-2805-4545-9D2F-A8D60A9F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210-C6E3-415B-BA5C-07263994389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C226-2805-4545-9D2F-A8D60A9F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210-C6E3-415B-BA5C-07263994389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C226-2805-4545-9D2F-A8D60A9F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0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210-C6E3-415B-BA5C-07263994389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C226-2805-4545-9D2F-A8D60A9F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1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210-C6E3-415B-BA5C-07263994389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C226-2805-4545-9D2F-A8D60A9F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5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210-C6E3-415B-BA5C-07263994389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C226-2805-4545-9D2F-A8D60A9F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2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210-C6E3-415B-BA5C-07263994389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C226-2805-4545-9D2F-A8D60A9F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9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210-C6E3-415B-BA5C-07263994389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C226-2805-4545-9D2F-A8D60A9F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7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210-C6E3-415B-BA5C-07263994389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C226-2805-4545-9D2F-A8D60A9F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1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210-C6E3-415B-BA5C-07263994389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C226-2805-4545-9D2F-A8D60A9F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8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210-C6E3-415B-BA5C-07263994389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C226-2805-4545-9D2F-A8D60A9F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9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EB210-C6E3-415B-BA5C-07263994389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8C226-2805-4545-9D2F-A8D60A9F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3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Nesting Bowls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The bowls must fit inside one another and have a theme or repeated idea.  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9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:\2010-2011\Pics\Nesting Bowls\P1050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8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:\2010-2011\Pics\Nesting Bowls\P1050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54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:\2010-2011\Pics\Nesting Bowls\P1050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9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:\2010-2011\Pics\Nesting Bowls\P1050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02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:\2010-2011\Pics\Nesting Bowls\P1050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6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:\2010-2011\Ceramics-Sculpture 2010-2011\Ceramics - Sculpture II\Nesting Bowls\P1040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85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:\2010-2011\Ceramics-Sculpture 2010-2011\Ceramics - Sculpture II\Nesting Bowls\P1040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2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:\2010-2011\Ceramics-Sculpture 2010-2011\Ceramics - Sculpture II\Nesting Bowls\P1040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2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:\2010-2011\Ceramics-Sculpture 2010-2011\Ceramics - Sculpture II\Nesting Bowls\P1040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8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:\2010-2011\Pics\Nesting Bowls\P1050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5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:\2010-2011\Pics\Nesting Bowls\P1050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8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:\2010-2011\Pics\Nesting Bowls\P1050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7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:\2010-2011\Pics\Nesting Bowls\P1050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12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Nesting Bowls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Swartz Creek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Nesting Bowls</dc:title>
  <dc:creator>Swartz Creek ITS</dc:creator>
  <cp:lastModifiedBy>Swartz Creek ITS</cp:lastModifiedBy>
  <cp:revision>1</cp:revision>
  <dcterms:created xsi:type="dcterms:W3CDTF">2012-10-17T14:16:39Z</dcterms:created>
  <dcterms:modified xsi:type="dcterms:W3CDTF">2012-10-17T14:22:49Z</dcterms:modified>
</cp:coreProperties>
</file>