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FA6F-5E62-4BEA-B38A-B4E3E3ED806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8F5B-3BC2-4555-8B9E-F372B3F73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4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FA6F-5E62-4BEA-B38A-B4E3E3ED806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8F5B-3BC2-4555-8B9E-F372B3F73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12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FA6F-5E62-4BEA-B38A-B4E3E3ED806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8F5B-3BC2-4555-8B9E-F372B3F73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6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FA6F-5E62-4BEA-B38A-B4E3E3ED806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8F5B-3BC2-4555-8B9E-F372B3F73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1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FA6F-5E62-4BEA-B38A-B4E3E3ED806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8F5B-3BC2-4555-8B9E-F372B3F73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4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FA6F-5E62-4BEA-B38A-B4E3E3ED806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8F5B-3BC2-4555-8B9E-F372B3F73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FA6F-5E62-4BEA-B38A-B4E3E3ED806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8F5B-3BC2-4555-8B9E-F372B3F73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3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FA6F-5E62-4BEA-B38A-B4E3E3ED806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8F5B-3BC2-4555-8B9E-F372B3F73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7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FA6F-5E62-4BEA-B38A-B4E3E3ED806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8F5B-3BC2-4555-8B9E-F372B3F73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FA6F-5E62-4BEA-B38A-B4E3E3ED806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8F5B-3BC2-4555-8B9E-F372B3F73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0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CFA6F-5E62-4BEA-B38A-B4E3E3ED806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08F5B-3BC2-4555-8B9E-F372B3F73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6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FA6F-5E62-4BEA-B38A-B4E3E3ED8066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08F5B-3BC2-4555-8B9E-F372B3F73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0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304800"/>
            <a:ext cx="3124200" cy="5714999"/>
          </a:xfrm>
        </p:spPr>
        <p:txBody>
          <a:bodyPr>
            <a:normAutofit/>
          </a:bodyPr>
          <a:lstStyle/>
          <a:p>
            <a:r>
              <a:rPr lang="en-US" dirty="0" smtClean="0"/>
              <a:t>SILHOUETTE QUOTE PAINTING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00350" y="1047750"/>
            <a:ext cx="107442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4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RESEARCH-DAY IN THE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FIND A QUOTE AND A SILHOUETTE IMAGE THAT WORK TOGETHER</a:t>
            </a:r>
          </a:p>
          <a:p>
            <a:r>
              <a:rPr lang="en-US" dirty="0" smtClean="0"/>
              <a:t>PASTE THEM INTO A DOCUMENT</a:t>
            </a:r>
          </a:p>
          <a:p>
            <a:r>
              <a:rPr lang="en-US" dirty="0" smtClean="0"/>
              <a:t>CHANGE THE FONT TO FIT THE “FEEL” OF THE QUOTE AND IMAGE</a:t>
            </a:r>
          </a:p>
          <a:p>
            <a:r>
              <a:rPr lang="en-US" dirty="0" smtClean="0"/>
              <a:t>CHANGE THE SIZE OF THE QUOTE AND THE IMAGE TO FIT THE SPACE (page orientation)</a:t>
            </a:r>
          </a:p>
          <a:p>
            <a:r>
              <a:rPr lang="en-US" dirty="0" smtClean="0"/>
              <a:t>MAKE SURE THE QUOTE FLOWS (break up into multiple lines, areas of page that make sense)</a:t>
            </a:r>
          </a:p>
          <a:p>
            <a:r>
              <a:rPr lang="en-US" dirty="0" smtClean="0"/>
              <a:t>CHECK WITH ME BEFORE YOU 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7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WATERCOLOR WASH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THINK OF THE COLORS THAT WILL WORK BEST WITH YOUR QUOTE/IMAGE</a:t>
            </a:r>
          </a:p>
          <a:p>
            <a:r>
              <a:rPr lang="en-US" dirty="0" smtClean="0"/>
              <a:t>USE A LARGE BRUSH TO “WASH” THE WATERCOLOR PAINT OVER THE PAGE.  </a:t>
            </a:r>
          </a:p>
          <a:p>
            <a:r>
              <a:rPr lang="en-US" dirty="0" smtClean="0"/>
              <a:t>CHOOSE 1 DIRECTION FOR BRUSH STROKES</a:t>
            </a:r>
          </a:p>
          <a:p>
            <a:r>
              <a:rPr lang="en-US" dirty="0" smtClean="0"/>
              <a:t>BLEND YOUR COLORS BY OVERLAPPING BRUSH STROKES</a:t>
            </a:r>
          </a:p>
          <a:p>
            <a:r>
              <a:rPr lang="en-US" dirty="0" smtClean="0"/>
              <a:t>MORE WATER=LESS VIBRANT COLORS</a:t>
            </a:r>
          </a:p>
          <a:p>
            <a:r>
              <a:rPr lang="en-US" dirty="0" smtClean="0"/>
              <a:t>LESS WATER=MORE VIBRANT COLORS</a:t>
            </a:r>
          </a:p>
          <a:p>
            <a:r>
              <a:rPr lang="en-US" dirty="0" smtClean="0"/>
              <a:t>ALLOW TO DRY OVER NIGHT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6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COPY YOUR PRINTED QUOTE/IMAGE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PENCIL TO COPY YOUR PRINTED QUOTE/IMAGE ONTO YOUR WATERCOLOR</a:t>
            </a:r>
          </a:p>
          <a:p>
            <a:r>
              <a:rPr lang="en-US" dirty="0" smtClean="0"/>
              <a:t>USE A SHARPIE TO DEFINE YOUR LINES AND DARKEN YOUR QUOTE/SILHOUETTE</a:t>
            </a:r>
          </a:p>
          <a:p>
            <a:r>
              <a:rPr lang="en-US" dirty="0" smtClean="0"/>
              <a:t>ERASE ALL OTHER PENCIL MARKS/SMUDGES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94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1000" y="457200"/>
            <a:ext cx="10363202" cy="6248402"/>
          </a:xfrm>
        </p:spPr>
      </p:pic>
    </p:spTree>
    <p:extLst>
      <p:ext uri="{BB962C8B-B14F-4D97-AF65-F5344CB8AC3E}">
        <p14:creationId xmlns:p14="http://schemas.microsoft.com/office/powerpoint/2010/main" val="223843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4911" y="316311"/>
            <a:ext cx="10515602" cy="6225381"/>
          </a:xfrm>
        </p:spPr>
      </p:pic>
    </p:spTree>
    <p:extLst>
      <p:ext uri="{BB962C8B-B14F-4D97-AF65-F5344CB8AC3E}">
        <p14:creationId xmlns:p14="http://schemas.microsoft.com/office/powerpoint/2010/main" val="416031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7700" y="571500"/>
            <a:ext cx="10287000" cy="5638800"/>
          </a:xfrm>
        </p:spPr>
      </p:pic>
    </p:spTree>
    <p:extLst>
      <p:ext uri="{BB962C8B-B14F-4D97-AF65-F5344CB8AC3E}">
        <p14:creationId xmlns:p14="http://schemas.microsoft.com/office/powerpoint/2010/main" val="310255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-228600"/>
            <a:ext cx="13258800" cy="7315200"/>
          </a:xfrm>
        </p:spPr>
      </p:pic>
    </p:spTree>
    <p:extLst>
      <p:ext uri="{BB962C8B-B14F-4D97-AF65-F5344CB8AC3E}">
        <p14:creationId xmlns:p14="http://schemas.microsoft.com/office/powerpoint/2010/main" val="156483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152400"/>
            <a:ext cx="12725400" cy="7086600"/>
          </a:xfrm>
        </p:spPr>
      </p:pic>
    </p:spTree>
    <p:extLst>
      <p:ext uri="{BB962C8B-B14F-4D97-AF65-F5344CB8AC3E}">
        <p14:creationId xmlns:p14="http://schemas.microsoft.com/office/powerpoint/2010/main" val="2346537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163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SILHOUETTE QUOTE PAINTING</vt:lpstr>
      <vt:lpstr>RESEARCH-DAY IN THE LAB</vt:lpstr>
      <vt:lpstr>WATERCOLOR WASH</vt:lpstr>
      <vt:lpstr>COPY YOUR PRINTED QUOTE/IMAGE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Williamston Community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SILHOUETTE QUOTE PAINTING</dc:title>
  <dc:creator>Meagan Kubu</dc:creator>
  <cp:lastModifiedBy>Meagan Kubu</cp:lastModifiedBy>
  <cp:revision>4</cp:revision>
  <dcterms:created xsi:type="dcterms:W3CDTF">2018-10-10T14:46:18Z</dcterms:created>
  <dcterms:modified xsi:type="dcterms:W3CDTF">2018-10-10T15:00:02Z</dcterms:modified>
</cp:coreProperties>
</file>