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9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E0FF-9018-4CD5-963A-4E1CBC6EB6E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9001-6C3B-4F6D-A2DB-A9AC2B56D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Stuffies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kubu\Desktop\20140513_125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73160" cy="49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3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Draw 3 </a:t>
            </a:r>
            <a:r>
              <a:rPr lang="en-US" dirty="0" smtClean="0"/>
              <a:t>stuffy</a:t>
            </a:r>
            <a:r>
              <a:rPr lang="en-US" dirty="0" smtClean="0"/>
              <a:t> sketches-choose 1 to make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Practice stitching on scrap fabric</a:t>
            </a:r>
          </a:p>
          <a:p>
            <a:endParaRPr lang="en-US" dirty="0" smtClean="0"/>
          </a:p>
          <a:p>
            <a:r>
              <a:rPr lang="en-US" dirty="0" smtClean="0"/>
              <a:t>Cut and sew </a:t>
            </a:r>
            <a:r>
              <a:rPr lang="en-US" dirty="0" smtClean="0"/>
              <a:t>fabric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Stuff your monster and sew shut</a:t>
            </a:r>
          </a:p>
          <a:p>
            <a:endParaRPr lang="en-US" dirty="0" smtClean="0"/>
          </a:p>
          <a:p>
            <a:r>
              <a:rPr lang="en-US" dirty="0" smtClean="0"/>
              <a:t>Add detail like buttons, zippers, 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5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990975" cy="59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5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305550" cy="545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295775" cy="473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04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homemade stuffed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omemade stuffed anima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homemade stuffed anima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homemade stuffe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381000"/>
            <a:ext cx="7575776" cy="75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9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71563"/>
            <a:ext cx="47148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0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homemade stuffe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212486" cy="66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2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So ugly that </a:t>
            </a:r>
          </a:p>
          <a:p>
            <a:pPr algn="ctr">
              <a:buNone/>
            </a:pPr>
            <a:r>
              <a:rPr lang="en-US" sz="6600" dirty="0" smtClean="0"/>
              <a:t>they are cute!  </a:t>
            </a:r>
            <a:endParaRPr 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Stuffies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 Creek ITS</dc:creator>
  <cp:lastModifiedBy>Meagan Kubu</cp:lastModifiedBy>
  <cp:revision>5</cp:revision>
  <dcterms:created xsi:type="dcterms:W3CDTF">2013-01-08T17:10:38Z</dcterms:created>
  <dcterms:modified xsi:type="dcterms:W3CDTF">2018-03-16T14:44:45Z</dcterms:modified>
</cp:coreProperties>
</file>